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65" r:id="rId7"/>
    <p:sldId id="267" r:id="rId8"/>
    <p:sldId id="268" r:id="rId9"/>
    <p:sldId id="270" r:id="rId10"/>
    <p:sldId id="272" r:id="rId11"/>
    <p:sldId id="273" r:id="rId12"/>
    <p:sldId id="274" r:id="rId13"/>
    <p:sldId id="27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E16A4A-10DB-4CD7-B0A8-E1ADA04D2180}" v="623" dt="2025-04-16T01:02:42.678"/>
    <p1510:client id="{373F3B21-3B16-5933-9288-292FBDA8811B}" v="31" dt="2025-04-15T01:05:00.899"/>
    <p1510:client id="{F631DD8C-6295-2F3E-A82B-45CB82783BF6}" v="6" dt="2025-04-16T01:04:21.2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D Reforma" userId="S::jreforma@cityofparramatta.nsw.gov.au::50b0dd73-6036-4809-b010-2b13637670f0" providerId="AD" clId="Web-{F631DD8C-6295-2F3E-A82B-45CB82783BF6}"/>
    <pc:docChg chg="modSld">
      <pc:chgData name="JD Reforma" userId="S::jreforma@cityofparramatta.nsw.gov.au::50b0dd73-6036-4809-b010-2b13637670f0" providerId="AD" clId="Web-{F631DD8C-6295-2F3E-A82B-45CB82783BF6}" dt="2025-04-16T01:04:21.238" v="5" actId="20577"/>
      <pc:docMkLst>
        <pc:docMk/>
      </pc:docMkLst>
      <pc:sldChg chg="modSp">
        <pc:chgData name="JD Reforma" userId="S::jreforma@cityofparramatta.nsw.gov.au::50b0dd73-6036-4809-b010-2b13637670f0" providerId="AD" clId="Web-{F631DD8C-6295-2F3E-A82B-45CB82783BF6}" dt="2025-04-16T01:04:21.238" v="5" actId="20577"/>
        <pc:sldMkLst>
          <pc:docMk/>
          <pc:sldMk cId="4223436498" sldId="256"/>
        </pc:sldMkLst>
        <pc:spChg chg="mod">
          <ac:chgData name="JD Reforma" userId="S::jreforma@cityofparramatta.nsw.gov.au::50b0dd73-6036-4809-b010-2b13637670f0" providerId="AD" clId="Web-{F631DD8C-6295-2F3E-A82B-45CB82783BF6}" dt="2025-04-16T01:04:21.238" v="5" actId="20577"/>
          <ac:spMkLst>
            <pc:docMk/>
            <pc:sldMk cId="4223436498" sldId="256"/>
            <ac:spMk id="2" creationId="{43ECE31D-245E-EBA8-763B-39D0A7F27B17}"/>
          </ac:spMkLst>
        </pc:spChg>
      </pc:sldChg>
    </pc:docChg>
  </pc:docChgLst>
  <pc:docChgLst>
    <pc:chgData name="JD Reforma" userId="50b0dd73-6036-4809-b010-2b13637670f0" providerId="ADAL" clId="{05E16A4A-10DB-4CD7-B0A8-E1ADA04D2180}"/>
    <pc:docChg chg="undo custSel delSld modSld">
      <pc:chgData name="JD Reforma" userId="50b0dd73-6036-4809-b010-2b13637670f0" providerId="ADAL" clId="{05E16A4A-10DB-4CD7-B0A8-E1ADA04D2180}" dt="2025-04-16T01:02:42.679" v="622" actId="20577"/>
      <pc:docMkLst>
        <pc:docMk/>
      </pc:docMkLst>
      <pc:sldChg chg="modSp mod">
        <pc:chgData name="JD Reforma" userId="50b0dd73-6036-4809-b010-2b13637670f0" providerId="ADAL" clId="{05E16A4A-10DB-4CD7-B0A8-E1ADA04D2180}" dt="2025-04-16T00:57:14.164" v="523" actId="255"/>
        <pc:sldMkLst>
          <pc:docMk/>
          <pc:sldMk cId="4223436498" sldId="256"/>
        </pc:sldMkLst>
        <pc:spChg chg="mod">
          <ac:chgData name="JD Reforma" userId="50b0dd73-6036-4809-b010-2b13637670f0" providerId="ADAL" clId="{05E16A4A-10DB-4CD7-B0A8-E1ADA04D2180}" dt="2025-04-16T00:57:14.164" v="523" actId="255"/>
          <ac:spMkLst>
            <pc:docMk/>
            <pc:sldMk cId="4223436498" sldId="256"/>
            <ac:spMk id="2" creationId="{43ECE31D-245E-EBA8-763B-39D0A7F27B17}"/>
          </ac:spMkLst>
        </pc:spChg>
      </pc:sldChg>
      <pc:sldChg chg="modSp mod">
        <pc:chgData name="JD Reforma" userId="50b0dd73-6036-4809-b010-2b13637670f0" providerId="ADAL" clId="{05E16A4A-10DB-4CD7-B0A8-E1ADA04D2180}" dt="2025-04-16T00:57:05.573" v="522" actId="255"/>
        <pc:sldMkLst>
          <pc:docMk/>
          <pc:sldMk cId="4040928552" sldId="257"/>
        </pc:sldMkLst>
        <pc:spChg chg="mod">
          <ac:chgData name="JD Reforma" userId="50b0dd73-6036-4809-b010-2b13637670f0" providerId="ADAL" clId="{05E16A4A-10DB-4CD7-B0A8-E1ADA04D2180}" dt="2025-04-16T00:57:05.573" v="522" actId="255"/>
          <ac:spMkLst>
            <pc:docMk/>
            <pc:sldMk cId="4040928552" sldId="257"/>
            <ac:spMk id="3" creationId="{D59814E8-141B-5869-EEBD-4FCD75B2F997}"/>
          </ac:spMkLst>
        </pc:spChg>
      </pc:sldChg>
      <pc:sldChg chg="modSp del mod">
        <pc:chgData name="JD Reforma" userId="50b0dd73-6036-4809-b010-2b13637670f0" providerId="ADAL" clId="{05E16A4A-10DB-4CD7-B0A8-E1ADA04D2180}" dt="2025-04-16T00:58:39.031" v="524" actId="2696"/>
        <pc:sldMkLst>
          <pc:docMk/>
          <pc:sldMk cId="1937615384" sldId="264"/>
        </pc:sldMkLst>
        <pc:spChg chg="mod">
          <ac:chgData name="JD Reforma" userId="50b0dd73-6036-4809-b010-2b13637670f0" providerId="ADAL" clId="{05E16A4A-10DB-4CD7-B0A8-E1ADA04D2180}" dt="2025-04-16T00:44:04.281" v="44" actId="20577"/>
          <ac:spMkLst>
            <pc:docMk/>
            <pc:sldMk cId="1937615384" sldId="264"/>
            <ac:spMk id="15" creationId="{93485C5E-FE1A-1B17-A04D-889C7CE3B1BE}"/>
          </ac:spMkLst>
        </pc:spChg>
      </pc:sldChg>
      <pc:sldChg chg="modSp mod">
        <pc:chgData name="JD Reforma" userId="50b0dd73-6036-4809-b010-2b13637670f0" providerId="ADAL" clId="{05E16A4A-10DB-4CD7-B0A8-E1ADA04D2180}" dt="2025-04-16T01:00:03.215" v="531" actId="255"/>
        <pc:sldMkLst>
          <pc:docMk/>
          <pc:sldMk cId="1303034404" sldId="265"/>
        </pc:sldMkLst>
        <pc:spChg chg="mod">
          <ac:chgData name="JD Reforma" userId="50b0dd73-6036-4809-b010-2b13637670f0" providerId="ADAL" clId="{05E16A4A-10DB-4CD7-B0A8-E1ADA04D2180}" dt="2025-04-16T01:00:03.215" v="531" actId="255"/>
          <ac:spMkLst>
            <pc:docMk/>
            <pc:sldMk cId="1303034404" sldId="265"/>
            <ac:spMk id="6" creationId="{9A33DCDF-C38B-C54F-2AE8-D2580621AAB4}"/>
          </ac:spMkLst>
        </pc:spChg>
        <pc:spChg chg="mod">
          <ac:chgData name="JD Reforma" userId="50b0dd73-6036-4809-b010-2b13637670f0" providerId="ADAL" clId="{05E16A4A-10DB-4CD7-B0A8-E1ADA04D2180}" dt="2025-04-16T00:53:26.001" v="514"/>
          <ac:spMkLst>
            <pc:docMk/>
            <pc:sldMk cId="1303034404" sldId="265"/>
            <ac:spMk id="7" creationId="{21282BDD-C817-0494-A22A-E7EA7D5A6AC2}"/>
          </ac:spMkLst>
        </pc:spChg>
      </pc:sldChg>
      <pc:sldChg chg="modSp del mod">
        <pc:chgData name="JD Reforma" userId="50b0dd73-6036-4809-b010-2b13637670f0" providerId="ADAL" clId="{05E16A4A-10DB-4CD7-B0A8-E1ADA04D2180}" dt="2025-04-16T00:58:55.016" v="525" actId="2696"/>
        <pc:sldMkLst>
          <pc:docMk/>
          <pc:sldMk cId="1403061309" sldId="266"/>
        </pc:sldMkLst>
        <pc:spChg chg="mod">
          <ac:chgData name="JD Reforma" userId="50b0dd73-6036-4809-b010-2b13637670f0" providerId="ADAL" clId="{05E16A4A-10DB-4CD7-B0A8-E1ADA04D2180}" dt="2025-04-16T00:28:19.841" v="13" actId="255"/>
          <ac:spMkLst>
            <pc:docMk/>
            <pc:sldMk cId="1403061309" sldId="266"/>
            <ac:spMk id="10" creationId="{90B4DEF5-53BF-1000-F6A7-2026F274DB96}"/>
          </ac:spMkLst>
        </pc:spChg>
        <pc:spChg chg="mod">
          <ac:chgData name="JD Reforma" userId="50b0dd73-6036-4809-b010-2b13637670f0" providerId="ADAL" clId="{05E16A4A-10DB-4CD7-B0A8-E1ADA04D2180}" dt="2025-04-16T00:27:51.529" v="8"/>
          <ac:spMkLst>
            <pc:docMk/>
            <pc:sldMk cId="1403061309" sldId="266"/>
            <ac:spMk id="11" creationId="{136F1DDA-71E5-3FC3-6267-507BAA24CA79}"/>
          </ac:spMkLst>
        </pc:spChg>
      </pc:sldChg>
      <pc:sldChg chg="modSp mod">
        <pc:chgData name="JD Reforma" userId="50b0dd73-6036-4809-b010-2b13637670f0" providerId="ADAL" clId="{05E16A4A-10DB-4CD7-B0A8-E1ADA04D2180}" dt="2025-04-16T01:00:29.150" v="535" actId="1076"/>
        <pc:sldMkLst>
          <pc:docMk/>
          <pc:sldMk cId="2049493033" sldId="267"/>
        </pc:sldMkLst>
        <pc:spChg chg="mod">
          <ac:chgData name="JD Reforma" userId="50b0dd73-6036-4809-b010-2b13637670f0" providerId="ADAL" clId="{05E16A4A-10DB-4CD7-B0A8-E1ADA04D2180}" dt="2025-04-16T01:00:29.150" v="535" actId="1076"/>
          <ac:spMkLst>
            <pc:docMk/>
            <pc:sldMk cId="2049493033" sldId="267"/>
            <ac:spMk id="10" creationId="{E42A1FDD-0194-D08F-14C1-4A065DFD6F2A}"/>
          </ac:spMkLst>
        </pc:spChg>
        <pc:spChg chg="mod">
          <ac:chgData name="JD Reforma" userId="50b0dd73-6036-4809-b010-2b13637670f0" providerId="ADAL" clId="{05E16A4A-10DB-4CD7-B0A8-E1ADA04D2180}" dt="2025-04-16T01:00:26.314" v="534" actId="1076"/>
          <ac:spMkLst>
            <pc:docMk/>
            <pc:sldMk cId="2049493033" sldId="267"/>
            <ac:spMk id="11" creationId="{157CCA28-8196-E6F6-6D80-F8DF4A9DE394}"/>
          </ac:spMkLst>
        </pc:spChg>
      </pc:sldChg>
      <pc:sldChg chg="modSp mod">
        <pc:chgData name="JD Reforma" userId="50b0dd73-6036-4809-b010-2b13637670f0" providerId="ADAL" clId="{05E16A4A-10DB-4CD7-B0A8-E1ADA04D2180}" dt="2025-04-16T01:00:46.587" v="537"/>
        <pc:sldMkLst>
          <pc:docMk/>
          <pc:sldMk cId="1989228902" sldId="268"/>
        </pc:sldMkLst>
        <pc:spChg chg="mod">
          <ac:chgData name="JD Reforma" userId="50b0dd73-6036-4809-b010-2b13637670f0" providerId="ADAL" clId="{05E16A4A-10DB-4CD7-B0A8-E1ADA04D2180}" dt="2025-04-16T01:00:46.587" v="537"/>
          <ac:spMkLst>
            <pc:docMk/>
            <pc:sldMk cId="1989228902" sldId="268"/>
            <ac:spMk id="10" creationId="{B618E923-FA0F-B7A9-6D22-DEA13FE12A58}"/>
          </ac:spMkLst>
        </pc:spChg>
        <pc:spChg chg="mod">
          <ac:chgData name="JD Reforma" userId="50b0dd73-6036-4809-b010-2b13637670f0" providerId="ADAL" clId="{05E16A4A-10DB-4CD7-B0A8-E1ADA04D2180}" dt="2025-04-16T01:00:42.661" v="536"/>
          <ac:spMkLst>
            <pc:docMk/>
            <pc:sldMk cId="1989228902" sldId="268"/>
            <ac:spMk id="11" creationId="{FC9BB33C-6083-819F-0467-A3D898B0D4DC}"/>
          </ac:spMkLst>
        </pc:spChg>
      </pc:sldChg>
      <pc:sldChg chg="modSp del mod">
        <pc:chgData name="JD Reforma" userId="50b0dd73-6036-4809-b010-2b13637670f0" providerId="ADAL" clId="{05E16A4A-10DB-4CD7-B0A8-E1ADA04D2180}" dt="2025-04-16T01:01:08.767" v="538" actId="2696"/>
        <pc:sldMkLst>
          <pc:docMk/>
          <pc:sldMk cId="814266631" sldId="269"/>
        </pc:sldMkLst>
        <pc:spChg chg="mod">
          <ac:chgData name="JD Reforma" userId="50b0dd73-6036-4809-b010-2b13637670f0" providerId="ADAL" clId="{05E16A4A-10DB-4CD7-B0A8-E1ADA04D2180}" dt="2025-04-16T00:56:23.140" v="515" actId="2711"/>
          <ac:spMkLst>
            <pc:docMk/>
            <pc:sldMk cId="814266631" sldId="269"/>
            <ac:spMk id="2" creationId="{2CA11364-5CA9-D3FE-4B8E-C43E6BEB6E07}"/>
          </ac:spMkLst>
        </pc:spChg>
        <pc:spChg chg="mod">
          <ac:chgData name="JD Reforma" userId="50b0dd73-6036-4809-b010-2b13637670f0" providerId="ADAL" clId="{05E16A4A-10DB-4CD7-B0A8-E1ADA04D2180}" dt="2025-04-16T00:28:58.999" v="19"/>
          <ac:spMkLst>
            <pc:docMk/>
            <pc:sldMk cId="814266631" sldId="269"/>
            <ac:spMk id="10" creationId="{6E233952-85DA-2B47-F51D-86A726F242F9}"/>
          </ac:spMkLst>
        </pc:spChg>
        <pc:spChg chg="mod">
          <ac:chgData name="JD Reforma" userId="50b0dd73-6036-4809-b010-2b13637670f0" providerId="ADAL" clId="{05E16A4A-10DB-4CD7-B0A8-E1ADA04D2180}" dt="2025-04-16T00:28:57.124" v="18"/>
          <ac:spMkLst>
            <pc:docMk/>
            <pc:sldMk cId="814266631" sldId="269"/>
            <ac:spMk id="11" creationId="{F92CD357-53FA-9D39-D88E-B381A9653111}"/>
          </ac:spMkLst>
        </pc:spChg>
      </pc:sldChg>
      <pc:sldChg chg="modSp mod">
        <pc:chgData name="JD Reforma" userId="50b0dd73-6036-4809-b010-2b13637670f0" providerId="ADAL" clId="{05E16A4A-10DB-4CD7-B0A8-E1ADA04D2180}" dt="2025-04-16T01:01:45.236" v="542" actId="1076"/>
        <pc:sldMkLst>
          <pc:docMk/>
          <pc:sldMk cId="1735942465" sldId="270"/>
        </pc:sldMkLst>
        <pc:spChg chg="mod">
          <ac:chgData name="JD Reforma" userId="50b0dd73-6036-4809-b010-2b13637670f0" providerId="ADAL" clId="{05E16A4A-10DB-4CD7-B0A8-E1ADA04D2180}" dt="2025-04-16T01:01:45.236" v="542" actId="1076"/>
          <ac:spMkLst>
            <pc:docMk/>
            <pc:sldMk cId="1735942465" sldId="270"/>
            <ac:spMk id="7" creationId="{8EF5EF04-0B2E-CE97-8D97-AB2F8FE54172}"/>
          </ac:spMkLst>
        </pc:spChg>
      </pc:sldChg>
      <pc:sldChg chg="modSp del mod">
        <pc:chgData name="JD Reforma" userId="50b0dd73-6036-4809-b010-2b13637670f0" providerId="ADAL" clId="{05E16A4A-10DB-4CD7-B0A8-E1ADA04D2180}" dt="2025-04-16T00:59:06.859" v="526" actId="2696"/>
        <pc:sldMkLst>
          <pc:docMk/>
          <pc:sldMk cId="1036289161" sldId="271"/>
        </pc:sldMkLst>
        <pc:spChg chg="mod">
          <ac:chgData name="JD Reforma" userId="50b0dd73-6036-4809-b010-2b13637670f0" providerId="ADAL" clId="{05E16A4A-10DB-4CD7-B0A8-E1ADA04D2180}" dt="2025-04-16T00:29:07.567" v="21"/>
          <ac:spMkLst>
            <pc:docMk/>
            <pc:sldMk cId="1036289161" sldId="271"/>
            <ac:spMk id="7" creationId="{395848FE-D1F5-1C77-441A-D1338183FCD9}"/>
          </ac:spMkLst>
        </pc:spChg>
      </pc:sldChg>
      <pc:sldChg chg="modSp mod">
        <pc:chgData name="JD Reforma" userId="50b0dd73-6036-4809-b010-2b13637670f0" providerId="ADAL" clId="{05E16A4A-10DB-4CD7-B0A8-E1ADA04D2180}" dt="2025-04-16T01:02:03.080" v="544" actId="1076"/>
        <pc:sldMkLst>
          <pc:docMk/>
          <pc:sldMk cId="4183153798" sldId="272"/>
        </pc:sldMkLst>
        <pc:spChg chg="mod">
          <ac:chgData name="JD Reforma" userId="50b0dd73-6036-4809-b010-2b13637670f0" providerId="ADAL" clId="{05E16A4A-10DB-4CD7-B0A8-E1ADA04D2180}" dt="2025-04-16T01:02:03.080" v="544" actId="1076"/>
          <ac:spMkLst>
            <pc:docMk/>
            <pc:sldMk cId="4183153798" sldId="272"/>
            <ac:spMk id="10" creationId="{30EE2F40-07A1-EE8E-40D9-19D152D0D43D}"/>
          </ac:spMkLst>
        </pc:spChg>
      </pc:sldChg>
      <pc:sldChg chg="modSp mod">
        <pc:chgData name="JD Reforma" userId="50b0dd73-6036-4809-b010-2b13637670f0" providerId="ADAL" clId="{05E16A4A-10DB-4CD7-B0A8-E1ADA04D2180}" dt="2025-04-16T01:02:15.492" v="546" actId="14100"/>
        <pc:sldMkLst>
          <pc:docMk/>
          <pc:sldMk cId="27937223" sldId="273"/>
        </pc:sldMkLst>
        <pc:spChg chg="mod">
          <ac:chgData name="JD Reforma" userId="50b0dd73-6036-4809-b010-2b13637670f0" providerId="ADAL" clId="{05E16A4A-10DB-4CD7-B0A8-E1ADA04D2180}" dt="2025-04-16T01:02:15.492" v="546" actId="14100"/>
          <ac:spMkLst>
            <pc:docMk/>
            <pc:sldMk cId="27937223" sldId="273"/>
            <ac:spMk id="10" creationId="{5AAD44BC-896C-8221-1AC9-88327276EAF2}"/>
          </ac:spMkLst>
        </pc:spChg>
      </pc:sldChg>
      <pc:sldChg chg="modSp mod">
        <pc:chgData name="JD Reforma" userId="50b0dd73-6036-4809-b010-2b13637670f0" providerId="ADAL" clId="{05E16A4A-10DB-4CD7-B0A8-E1ADA04D2180}" dt="2025-04-16T01:02:21.630" v="547"/>
        <pc:sldMkLst>
          <pc:docMk/>
          <pc:sldMk cId="2441461957" sldId="274"/>
        </pc:sldMkLst>
        <pc:spChg chg="mod">
          <ac:chgData name="JD Reforma" userId="50b0dd73-6036-4809-b010-2b13637670f0" providerId="ADAL" clId="{05E16A4A-10DB-4CD7-B0A8-E1ADA04D2180}" dt="2025-04-16T01:02:21.630" v="547"/>
          <ac:spMkLst>
            <pc:docMk/>
            <pc:sldMk cId="2441461957" sldId="274"/>
            <ac:spMk id="10" creationId="{4FEE52D8-379B-B971-0265-BA5BA1E47976}"/>
          </ac:spMkLst>
        </pc:spChg>
      </pc:sldChg>
      <pc:sldChg chg="addSp delSp del mod">
        <pc:chgData name="JD Reforma" userId="50b0dd73-6036-4809-b010-2b13637670f0" providerId="ADAL" clId="{05E16A4A-10DB-4CD7-B0A8-E1ADA04D2180}" dt="2025-04-16T00:59:23.728" v="527" actId="2696"/>
        <pc:sldMkLst>
          <pc:docMk/>
          <pc:sldMk cId="2836907425" sldId="275"/>
        </pc:sldMkLst>
        <pc:picChg chg="add del">
          <ac:chgData name="JD Reforma" userId="50b0dd73-6036-4809-b010-2b13637670f0" providerId="ADAL" clId="{05E16A4A-10DB-4CD7-B0A8-E1ADA04D2180}" dt="2025-04-16T00:49:31.026" v="48" actId="478"/>
          <ac:picMkLst>
            <pc:docMk/>
            <pc:sldMk cId="2836907425" sldId="275"/>
            <ac:picMk id="5" creationId="{74A2D0F6-7B4B-DDE4-C78A-3B6F75DA0994}"/>
          </ac:picMkLst>
        </pc:picChg>
      </pc:sldChg>
      <pc:sldChg chg="modSp mod">
        <pc:chgData name="JD Reforma" userId="50b0dd73-6036-4809-b010-2b13637670f0" providerId="ADAL" clId="{05E16A4A-10DB-4CD7-B0A8-E1ADA04D2180}" dt="2025-04-16T01:02:42.679" v="622" actId="20577"/>
        <pc:sldMkLst>
          <pc:docMk/>
          <pc:sldMk cId="4239494392" sldId="276"/>
        </pc:sldMkLst>
        <pc:spChg chg="mod">
          <ac:chgData name="JD Reforma" userId="50b0dd73-6036-4809-b010-2b13637670f0" providerId="ADAL" clId="{05E16A4A-10DB-4CD7-B0A8-E1ADA04D2180}" dt="2025-04-16T01:02:42.679" v="622" actId="20577"/>
          <ac:spMkLst>
            <pc:docMk/>
            <pc:sldMk cId="4239494392" sldId="276"/>
            <ac:spMk id="2" creationId="{63828410-41D2-EF8F-B344-8D9E84518A14}"/>
          </ac:spMkLst>
        </pc:spChg>
      </pc:sldChg>
    </pc:docChg>
  </pc:docChgLst>
  <pc:docChgLst>
    <pc:chgData name="JD Reforma" userId="S::jreforma@cityofparramatta.nsw.gov.au::50b0dd73-6036-4809-b010-2b13637670f0" providerId="AD" clId="Web-{373F3B21-3B16-5933-9288-292FBDA8811B}"/>
    <pc:docChg chg="modSld">
      <pc:chgData name="JD Reforma" userId="S::jreforma@cityofparramatta.nsw.gov.au::50b0dd73-6036-4809-b010-2b13637670f0" providerId="AD" clId="Web-{373F3B21-3B16-5933-9288-292FBDA8811B}" dt="2025-04-15T01:05:00.899" v="30" actId="20577"/>
      <pc:docMkLst>
        <pc:docMk/>
      </pc:docMkLst>
      <pc:sldChg chg="modSp">
        <pc:chgData name="JD Reforma" userId="S::jreforma@cityofparramatta.nsw.gov.au::50b0dd73-6036-4809-b010-2b13637670f0" providerId="AD" clId="Web-{373F3B21-3B16-5933-9288-292FBDA8811B}" dt="2025-04-15T01:03:14.380" v="27" actId="20577"/>
        <pc:sldMkLst>
          <pc:docMk/>
          <pc:sldMk cId="1937615384" sldId="264"/>
        </pc:sldMkLst>
        <pc:spChg chg="mod">
          <ac:chgData name="JD Reforma" userId="S::jreforma@cityofparramatta.nsw.gov.au::50b0dd73-6036-4809-b010-2b13637670f0" providerId="AD" clId="Web-{373F3B21-3B16-5933-9288-292FBDA8811B}" dt="2025-04-15T01:01:30.721" v="4" actId="20577"/>
          <ac:spMkLst>
            <pc:docMk/>
            <pc:sldMk cId="1937615384" sldId="264"/>
            <ac:spMk id="3" creationId="{2260FDC4-7CB2-5B70-F7F6-8B21AD8D4439}"/>
          </ac:spMkLst>
        </pc:spChg>
        <pc:spChg chg="mod">
          <ac:chgData name="JD Reforma" userId="S::jreforma@cityofparramatta.nsw.gov.au::50b0dd73-6036-4809-b010-2b13637670f0" providerId="AD" clId="Web-{373F3B21-3B16-5933-9288-292FBDA8811B}" dt="2025-04-15T01:02:47.442" v="26" actId="20577"/>
          <ac:spMkLst>
            <pc:docMk/>
            <pc:sldMk cId="1937615384" sldId="264"/>
            <ac:spMk id="15" creationId="{93485C5E-FE1A-1B17-A04D-889C7CE3B1BE}"/>
          </ac:spMkLst>
        </pc:spChg>
        <pc:spChg chg="mod">
          <ac:chgData name="JD Reforma" userId="S::jreforma@cityofparramatta.nsw.gov.au::50b0dd73-6036-4809-b010-2b13637670f0" providerId="AD" clId="Web-{373F3B21-3B16-5933-9288-292FBDA8811B}" dt="2025-04-15T01:03:14.380" v="27" actId="20577"/>
          <ac:spMkLst>
            <pc:docMk/>
            <pc:sldMk cId="1937615384" sldId="264"/>
            <ac:spMk id="16" creationId="{EA36CFB1-1399-2FEA-98F3-9F85BB338EAF}"/>
          </ac:spMkLst>
        </pc:spChg>
      </pc:sldChg>
      <pc:sldChg chg="modSp">
        <pc:chgData name="JD Reforma" userId="S::jreforma@cityofparramatta.nsw.gov.au::50b0dd73-6036-4809-b010-2b13637670f0" providerId="AD" clId="Web-{373F3B21-3B16-5933-9288-292FBDA8811B}" dt="2025-04-15T01:05:00.899" v="30" actId="20577"/>
        <pc:sldMkLst>
          <pc:docMk/>
          <pc:sldMk cId="1303034404" sldId="265"/>
        </pc:sldMkLst>
        <pc:spChg chg="mod">
          <ac:chgData name="JD Reforma" userId="S::jreforma@cityofparramatta.nsw.gov.au::50b0dd73-6036-4809-b010-2b13637670f0" providerId="AD" clId="Web-{373F3B21-3B16-5933-9288-292FBDA8811B}" dt="2025-04-15T01:05:00.899" v="30" actId="20577"/>
          <ac:spMkLst>
            <pc:docMk/>
            <pc:sldMk cId="1303034404" sldId="265"/>
            <ac:spMk id="3" creationId="{C93EA5D6-9C37-67EE-AD44-90228CEF6146}"/>
          </ac:spMkLst>
        </pc:spChg>
        <pc:spChg chg="mod">
          <ac:chgData name="JD Reforma" userId="S::jreforma@cityofparramatta.nsw.gov.au::50b0dd73-6036-4809-b010-2b13637670f0" providerId="AD" clId="Web-{373F3B21-3B16-5933-9288-292FBDA8811B}" dt="2025-04-15T01:03:45.819" v="28" actId="20577"/>
          <ac:spMkLst>
            <pc:docMk/>
            <pc:sldMk cId="1303034404" sldId="265"/>
            <ac:spMk id="6" creationId="{9A33DCDF-C38B-C54F-2AE8-D2580621AAB4}"/>
          </ac:spMkLst>
        </pc:spChg>
        <pc:spChg chg="mod">
          <ac:chgData name="JD Reforma" userId="S::jreforma@cityofparramatta.nsw.gov.au::50b0dd73-6036-4809-b010-2b13637670f0" providerId="AD" clId="Web-{373F3B21-3B16-5933-9288-292FBDA8811B}" dt="2025-04-15T01:03:48.178" v="29" actId="20577"/>
          <ac:spMkLst>
            <pc:docMk/>
            <pc:sldMk cId="1303034404" sldId="265"/>
            <ac:spMk id="7" creationId="{21282BDD-C817-0494-A22A-E7EA7D5A6AC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2F3ED-AB15-814A-83C6-7BA2AA6A4770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429BD-D418-B041-9B3A-58B80C05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874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9EC1F0-A332-D202-64F2-7BF9B26F5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5592D0-060A-A379-80C6-A252362254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2505" y="2150699"/>
            <a:ext cx="10512214" cy="2258741"/>
          </a:xfrm>
        </p:spPr>
        <p:txBody>
          <a:bodyPr wrap="square" lIns="0" tIns="108000" rIns="0" bIns="0" anchor="t" anchorCtr="0">
            <a:noAutofit/>
          </a:bodyPr>
          <a:lstStyle>
            <a:lvl1pPr algn="l">
              <a:lnSpc>
                <a:spcPts val="66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/>
              <a:t>VISUAL SUPPORT MATERIAL</a:t>
            </a:r>
            <a:br>
              <a:rPr lang="en-GB"/>
            </a:br>
            <a:r>
              <a:rPr lang="en-GB"/>
              <a:t>FIRSTNAME LASTNAME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84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0F4293-14BC-F785-C204-BD270C2C9E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0B1C5-AFEE-EA6D-95C8-A3F022008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EB700D6-FF6D-765D-E26A-FA35F8C3059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889" y="0"/>
            <a:ext cx="4476432" cy="6237288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7E2FE2C4-479A-5B39-9BC2-A2A6370ACB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36529" y="620713"/>
            <a:ext cx="4476432" cy="62372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16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393" userDrawn="1">
          <p15:clr>
            <a:srgbClr val="FBAE40"/>
          </p15:clr>
        </p15:guide>
        <p15:guide id="5" pos="7287" userDrawn="1">
          <p15:clr>
            <a:srgbClr val="FBAE40"/>
          </p15:clr>
        </p15:guide>
        <p15:guide id="7" pos="3795" userDrawn="1">
          <p15:clr>
            <a:srgbClr val="FBAE40"/>
          </p15:clr>
        </p15:guide>
        <p15:guide id="8" pos="388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0F4293-14BC-F785-C204-BD270C2C9E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0B1C5-AFEE-EA6D-95C8-A3F022008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10BF0DE-07FE-4EE5-C538-A7CC580EDC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7" y="620712"/>
            <a:ext cx="4476432" cy="5616576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8DB8F4C1-46E3-1558-C4C8-F67103053E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36525" y="620713"/>
            <a:ext cx="4476432" cy="561657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13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393" userDrawn="1">
          <p15:clr>
            <a:srgbClr val="FBAE40"/>
          </p15:clr>
        </p15:guide>
        <p15:guide id="5" pos="7287" userDrawn="1">
          <p15:clr>
            <a:srgbClr val="FBAE40"/>
          </p15:clr>
        </p15:guide>
        <p15:guide id="7" pos="3795" userDrawn="1">
          <p15:clr>
            <a:srgbClr val="FBAE40"/>
          </p15:clr>
        </p15:guide>
        <p15:guide id="8" pos="388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0F4293-14BC-F785-C204-BD270C2C9E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0B1C5-AFEE-EA6D-95C8-A3F022008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F45CEA4-6A07-3432-336B-961E4CBA65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6024563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60FE5B7-3F65-8CD3-916F-5A16FB197C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7436" y="0"/>
            <a:ext cx="6024561" cy="433165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621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393" userDrawn="1">
          <p15:clr>
            <a:srgbClr val="FBAE40"/>
          </p15:clr>
        </p15:guide>
        <p15:guide id="5" pos="7287" userDrawn="1">
          <p15:clr>
            <a:srgbClr val="FBAE40"/>
          </p15:clr>
        </p15:guide>
        <p15:guide id="7" pos="3795" userDrawn="1">
          <p15:clr>
            <a:srgbClr val="FBAE40"/>
          </p15:clr>
        </p15:guide>
        <p15:guide id="8" pos="3885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0F4293-14BC-F785-C204-BD270C2C9E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0B1C5-AFEE-EA6D-95C8-A3F022008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52583B6-196E-E757-E79D-33B3CE9B31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623776"/>
            <a:ext cx="5400676" cy="5613512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D807E918-B60F-1B1E-CA34-B99F97C2B0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67439" y="623776"/>
            <a:ext cx="5400673" cy="371497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495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393" userDrawn="1">
          <p15:clr>
            <a:srgbClr val="FBAE40"/>
          </p15:clr>
        </p15:guide>
        <p15:guide id="5" pos="7287" userDrawn="1">
          <p15:clr>
            <a:srgbClr val="FBAE40"/>
          </p15:clr>
        </p15:guide>
        <p15:guide id="7" pos="3795" userDrawn="1">
          <p15:clr>
            <a:srgbClr val="FBAE40"/>
          </p15:clr>
        </p15:guide>
        <p15:guide id="8" pos="388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0F4293-14BC-F785-C204-BD270C2C9E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0B1C5-AFEE-EA6D-95C8-A3F022008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D807E918-B60F-1B1E-CA34-B99F97C2B0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67439" y="623776"/>
            <a:ext cx="5400673" cy="371497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3214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393" userDrawn="1">
          <p15:clr>
            <a:srgbClr val="FBAE40"/>
          </p15:clr>
        </p15:guide>
        <p15:guide id="5" pos="7287" userDrawn="1">
          <p15:clr>
            <a:srgbClr val="FBAE40"/>
          </p15:clr>
        </p15:guide>
        <p15:guide id="7" pos="3795" userDrawn="1">
          <p15:clr>
            <a:srgbClr val="FBAE40"/>
          </p15:clr>
        </p15:guide>
        <p15:guide id="8" pos="388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9EC1F0-A332-D202-64F2-7BF9B26F5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5592D0-060A-A379-80C6-A252362254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2505" y="2150699"/>
            <a:ext cx="10512214" cy="2258741"/>
          </a:xfrm>
        </p:spPr>
        <p:txBody>
          <a:bodyPr wrap="square" lIns="0" tIns="108000" rIns="0" bIns="0" anchor="t" anchorCtr="0">
            <a:noAutofit/>
          </a:bodyPr>
          <a:lstStyle>
            <a:lvl1pPr algn="l">
              <a:lnSpc>
                <a:spcPts val="66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/>
              <a:t>VISUAL SUPOPRT MATERIAL</a:t>
            </a:r>
            <a:br>
              <a:rPr lang="en-GB"/>
            </a:br>
            <a:r>
              <a:rPr lang="en-GB"/>
              <a:t>FIRSTNAME LASTNAME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62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45EB589-5DC5-2B03-A1EE-58BE25F889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DA2978E1-C72A-86F6-9C23-7DB7CB5EBD1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5E8D16A6-0527-C861-29C7-3531E4566D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446463"/>
            <a:ext cx="60960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27" name="Picture Placeholder 23">
            <a:extLst>
              <a:ext uri="{FF2B5EF4-FFF2-40B4-BE49-F238E27FC236}">
                <a16:creationId xmlns:a16="http://schemas.microsoft.com/office/drawing/2014/main" id="{40255715-1EBF-E7B0-B860-61CDB308B91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3446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17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39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0F4293-14BC-F785-C204-BD270C2C9E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0B1C5-AFEE-EA6D-95C8-A3F022008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 23">
            <a:extLst>
              <a:ext uri="{FF2B5EF4-FFF2-40B4-BE49-F238E27FC236}">
                <a16:creationId xmlns:a16="http://schemas.microsoft.com/office/drawing/2014/main" id="{C8D5C048-39AE-32C1-C30A-A5939913DC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7438" y="3500438"/>
            <a:ext cx="5400674" cy="27378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23">
            <a:extLst>
              <a:ext uri="{FF2B5EF4-FFF2-40B4-BE49-F238E27FC236}">
                <a16:creationId xmlns:a16="http://schemas.microsoft.com/office/drawing/2014/main" id="{2151AC48-E214-4DEC-3A65-735572AAE2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633306"/>
            <a:ext cx="5400675" cy="27194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876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393" userDrawn="1">
          <p15:clr>
            <a:srgbClr val="FBAE40"/>
          </p15:clr>
        </p15:guide>
        <p15:guide id="5" pos="7287" userDrawn="1">
          <p15:clr>
            <a:srgbClr val="FBAE40"/>
          </p15:clr>
        </p15:guide>
        <p15:guide id="7" pos="3795" userDrawn="1">
          <p15:clr>
            <a:srgbClr val="FBAE40"/>
          </p15:clr>
        </p15:guide>
        <p15:guide id="8" pos="388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0F4293-14BC-F785-C204-BD270C2C9E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0B1C5-AFEE-EA6D-95C8-A3F022008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76D0601A-700F-9EBE-323D-D138BAFF79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397668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33FE6DD3-71C7-BF24-BFD2-7920461C84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2790825"/>
            <a:ext cx="6096000" cy="40671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4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393" userDrawn="1">
          <p15:clr>
            <a:srgbClr val="FBAE40"/>
          </p15:clr>
        </p15:guide>
        <p15:guide id="5" pos="7287" userDrawn="1">
          <p15:clr>
            <a:srgbClr val="FBAE40"/>
          </p15:clr>
        </p15:guide>
        <p15:guide id="7" pos="3795" userDrawn="1">
          <p15:clr>
            <a:srgbClr val="FBAE40"/>
          </p15:clr>
        </p15:guide>
        <p15:guide id="8" pos="388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0F4293-14BC-F785-C204-BD270C2C9E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0B1C5-AFEE-EA6D-95C8-A3F022008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F64294A-A025-AD1F-D6B2-38A59E44D4B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27A1180-F8BB-69B8-DE7D-3034A0D934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3429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87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393" userDrawn="1">
          <p15:clr>
            <a:srgbClr val="FBAE40"/>
          </p15:clr>
        </p15:guide>
        <p15:guide id="5" pos="7287" userDrawn="1">
          <p15:clr>
            <a:srgbClr val="FBAE40"/>
          </p15:clr>
        </p15:guide>
        <p15:guide id="7" pos="3795" userDrawn="1">
          <p15:clr>
            <a:srgbClr val="FBAE40"/>
          </p15:clr>
        </p15:guide>
        <p15:guide id="8" pos="388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0F4293-14BC-F785-C204-BD270C2C9E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0B1C5-AFEE-EA6D-95C8-A3F022008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B01A772-B044-1306-92B1-DEAA99F4215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6024560" cy="510032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89F61CAA-88D6-00D4-A44D-3F72AAD742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8" y="0"/>
            <a:ext cx="6024562" cy="510032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46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393" userDrawn="1">
          <p15:clr>
            <a:srgbClr val="FBAE40"/>
          </p15:clr>
        </p15:guide>
        <p15:guide id="5" pos="7287" userDrawn="1">
          <p15:clr>
            <a:srgbClr val="FBAE40"/>
          </p15:clr>
        </p15:guide>
        <p15:guide id="7" pos="3795" userDrawn="1">
          <p15:clr>
            <a:srgbClr val="FBAE40"/>
          </p15:clr>
        </p15:guide>
        <p15:guide id="8" pos="388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0F4293-14BC-F785-C204-BD270C2C9E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0B1C5-AFEE-EA6D-95C8-A3F022008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5DF850BF-E05B-7333-7472-70AED338E9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2000" cy="510032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862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393" userDrawn="1">
          <p15:clr>
            <a:srgbClr val="FBAE40"/>
          </p15:clr>
        </p15:guide>
        <p15:guide id="5" pos="7287" userDrawn="1">
          <p15:clr>
            <a:srgbClr val="FBAE40"/>
          </p15:clr>
        </p15:guide>
        <p15:guide id="7" pos="3795" userDrawn="1">
          <p15:clr>
            <a:srgbClr val="FBAE40"/>
          </p15:clr>
        </p15:guide>
        <p15:guide id="8" pos="388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0F4293-14BC-F785-C204-BD270C2C9E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0B1C5-AFEE-EA6D-95C8-A3F022008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214C0D06-9503-DD34-8B94-D7DD155742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888" y="620713"/>
            <a:ext cx="10944225" cy="486601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799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393" userDrawn="1">
          <p15:clr>
            <a:srgbClr val="FBAE40"/>
          </p15:clr>
        </p15:guide>
        <p15:guide id="5" pos="7287" userDrawn="1">
          <p15:clr>
            <a:srgbClr val="FBAE40"/>
          </p15:clr>
        </p15:guide>
        <p15:guide id="7" pos="3795" userDrawn="1">
          <p15:clr>
            <a:srgbClr val="FBAE40"/>
          </p15:clr>
        </p15:guide>
        <p15:guide id="8" pos="388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1ED2DC-D2AD-611D-3785-466A74A30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7" y="533930"/>
            <a:ext cx="10515600" cy="91556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EDIT MASTER TITLE STYLE</a:t>
            </a: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C885D2B4-3C52-B3FD-0F09-9EB8473D4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24912" y="6471710"/>
            <a:ext cx="2743200" cy="15557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700" b="1" i="0">
                <a:latin typeface="Parramatta Semibold" pitchFamily="2" charset="77"/>
              </a:defRPr>
            </a:lvl1pPr>
          </a:lstStyle>
          <a:p>
            <a:fld id="{912AC189-28CA-0C42-8C3B-DA12D0E6DE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4523E86-AEB9-80E1-76AC-7E5F6AC95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888" y="6482292"/>
            <a:ext cx="4114800" cy="1555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i="0">
                <a:solidFill>
                  <a:schemeClr val="tx1"/>
                </a:solidFill>
                <a:latin typeface="Parramatta Semibold" pitchFamily="2" charset="77"/>
              </a:defRPr>
            </a:lvl1pPr>
          </a:lstStyle>
          <a:p>
            <a:r>
              <a:rPr lang="en-US"/>
              <a:t>ARTIST NAME | VISUAL SUPPORT MATERIAL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2244EFF-B373-B0A6-4963-4A4949998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90224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  <a:br>
              <a:rPr lang="en-GB"/>
            </a:br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717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8000" b="1" i="0" kern="1200">
          <a:solidFill>
            <a:schemeClr val="tx1"/>
          </a:solidFill>
          <a:latin typeface="Blimone Bold" pitchFamily="2" charset="77"/>
          <a:ea typeface="Blimone Bold" pitchFamily="2" charset="77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900" b="0" i="0" kern="1200">
          <a:solidFill>
            <a:schemeClr val="tx1"/>
          </a:solidFill>
          <a:latin typeface="Parramatta" pitchFamily="2" charset="77"/>
          <a:ea typeface="Blimone Bold" pitchFamily="2" charset="77"/>
          <a:cs typeface="+mn-cs"/>
        </a:defRPr>
      </a:lvl1pPr>
      <a:lvl2pPr marL="635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3600" b="1" i="0" kern="1200">
          <a:solidFill>
            <a:schemeClr val="tx1"/>
          </a:solidFill>
          <a:latin typeface="Blimone Bold" pitchFamily="2" charset="77"/>
          <a:ea typeface="Blimone Bold" pitchFamily="2" charset="77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b="1" i="0" kern="1200">
          <a:solidFill>
            <a:schemeClr val="tx1"/>
          </a:solidFill>
          <a:latin typeface="Parramatta Semibold" pitchFamily="2" charset="77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Parramatta" pitchFamily="2" charset="77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900" kern="1200">
          <a:solidFill>
            <a:schemeClr val="tx1"/>
          </a:solidFill>
          <a:latin typeface="Parramatta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15" userDrawn="1">
          <p15:clr>
            <a:srgbClr val="F26B43"/>
          </p15:clr>
        </p15:guide>
        <p15:guide id="2" orient="horz" pos="2205" userDrawn="1">
          <p15:clr>
            <a:srgbClr val="F26B43"/>
          </p15:clr>
        </p15:guide>
        <p15:guide id="3" orient="horz" pos="2160" userDrawn="1">
          <p15:clr>
            <a:srgbClr val="F26B43"/>
          </p15:clr>
        </p15:guide>
        <p15:guide id="4" orient="horz" pos="3929" userDrawn="1">
          <p15:clr>
            <a:srgbClr val="F26B43"/>
          </p15:clr>
        </p15:guide>
        <p15:guide id="5" orient="horz" pos="391" userDrawn="1">
          <p15:clr>
            <a:srgbClr val="F26B43"/>
          </p15:clr>
        </p15:guide>
        <p15:guide id="6" pos="3840" userDrawn="1">
          <p15:clr>
            <a:srgbClr val="F26B43"/>
          </p15:clr>
        </p15:guide>
        <p15:guide id="7" pos="3795" userDrawn="1">
          <p15:clr>
            <a:srgbClr val="F26B43"/>
          </p15:clr>
        </p15:guide>
        <p15:guide id="8" pos="3885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393" userDrawn="1">
          <p15:clr>
            <a:srgbClr val="F26B43"/>
          </p15:clr>
        </p15:guide>
        <p15:guide id="11" orient="horz" pos="41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E31D-245E-EBA8-763B-39D0A7F27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505" y="2150699"/>
            <a:ext cx="11022832" cy="2258741"/>
          </a:xfrm>
        </p:spPr>
        <p:txBody>
          <a:bodyPr/>
          <a:lstStyle/>
          <a:p>
            <a:r>
              <a:rPr lang="en-US" sz="7200">
                <a:latin typeface="Arial Black"/>
              </a:rPr>
              <a:t>SUPPORT MATERIAL</a:t>
            </a:r>
            <a:br>
              <a:rPr lang="en-US" sz="7200">
                <a:latin typeface="Arial Black" panose="020B0A04020102020204" pitchFamily="34" charset="0"/>
              </a:rPr>
            </a:br>
            <a:r>
              <a:rPr lang="en-US" sz="7200">
                <a:latin typeface="Arial Black"/>
              </a:rPr>
              <a:t>FIRSTNAME LASTNAME</a:t>
            </a:r>
          </a:p>
        </p:txBody>
      </p:sp>
    </p:spTree>
    <p:extLst>
      <p:ext uri="{BB962C8B-B14F-4D97-AF65-F5344CB8AC3E}">
        <p14:creationId xmlns:p14="http://schemas.microsoft.com/office/powerpoint/2010/main" val="4223436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29F03-B032-F5D0-8418-44D4D1EFA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28410-41D2-EF8F-B344-8D9E84518A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ts val="3600"/>
              </a:lnSpc>
            </a:pPr>
            <a:r>
              <a:rPr lang="en-US" sz="3600">
                <a:latin typeface="Arial Black" panose="020B0A04020102020204" pitchFamily="34" charset="0"/>
              </a:rPr>
              <a:t>THANK YOU.</a:t>
            </a:r>
            <a:br>
              <a:rPr lang="en-US" sz="3600">
                <a:latin typeface="Arial Black" panose="020B0A04020102020204" pitchFamily="34" charset="0"/>
              </a:rPr>
            </a:br>
            <a:r>
              <a:rPr lang="en-US" sz="3600">
                <a:latin typeface="Arial Black" panose="020B0A04020102020204" pitchFamily="34" charset="0"/>
              </a:rPr>
              <a:t>NAME.</a:t>
            </a:r>
            <a:br>
              <a:rPr lang="en-US" sz="3600">
                <a:latin typeface="Arial Black" panose="020B0A04020102020204" pitchFamily="34" charset="0"/>
              </a:rPr>
            </a:br>
            <a:r>
              <a:rPr lang="en-US" sz="3600">
                <a:latin typeface="Arial Black" panose="020B0A04020102020204" pitchFamily="34" charset="0"/>
              </a:rPr>
              <a:t>If you are using this template, remember to export it as a PDF.</a:t>
            </a:r>
          </a:p>
        </p:txBody>
      </p:sp>
    </p:spTree>
    <p:extLst>
      <p:ext uri="{BB962C8B-B14F-4D97-AF65-F5344CB8AC3E}">
        <p14:creationId xmlns:p14="http://schemas.microsoft.com/office/powerpoint/2010/main" val="4239494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59814E8-141B-5869-EEBD-4FCD75B2F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505" y="2150699"/>
            <a:ext cx="10512214" cy="2258741"/>
          </a:xfrm>
        </p:spPr>
        <p:txBody>
          <a:bodyPr/>
          <a:lstStyle/>
          <a:p>
            <a:r>
              <a:rPr lang="en-US" sz="7200">
                <a:latin typeface="Arial Black" panose="020B0A04020102020204" pitchFamily="34" charset="0"/>
              </a:rPr>
              <a:t>SUPPORT MATERIAL</a:t>
            </a:r>
            <a:br>
              <a:rPr lang="en-US" sz="7200">
                <a:latin typeface="Arial Black" panose="020B0A04020102020204" pitchFamily="34" charset="0"/>
              </a:rPr>
            </a:br>
            <a:r>
              <a:rPr lang="en-US" sz="7200">
                <a:latin typeface="Arial Black" panose="020B0A04020102020204" pitchFamily="34" charset="0"/>
              </a:rPr>
              <a:t>FIRSTNAME LASTNAME</a:t>
            </a:r>
          </a:p>
        </p:txBody>
      </p:sp>
    </p:spTree>
    <p:extLst>
      <p:ext uri="{BB962C8B-B14F-4D97-AF65-F5344CB8AC3E}">
        <p14:creationId xmlns:p14="http://schemas.microsoft.com/office/powerpoint/2010/main" val="4040928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31C46E-C3C9-B636-47CE-A8C5D1C906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t>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3EA5D6-9C37-67EE-AD44-90228CEF61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ARTIST NAME | VISUAL SUPPORT MATERIAL</a:t>
            </a:r>
          </a:p>
        </p:txBody>
      </p:sp>
      <p:pic>
        <p:nvPicPr>
          <p:cNvPr id="11" name="Picture Placeholder 10" descr="A person standing in front of a window&#10;&#10;AI-generated content may be incorrect.">
            <a:extLst>
              <a:ext uri="{FF2B5EF4-FFF2-40B4-BE49-F238E27FC236}">
                <a16:creationId xmlns:a16="http://schemas.microsoft.com/office/drawing/2014/main" id="{C9A94F66-677B-6784-1106-E4924C8FF41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172" t="7834" b="7834"/>
          <a:stretch/>
        </p:blipFill>
        <p:spPr>
          <a:xfrm>
            <a:off x="6167438" y="3446463"/>
            <a:ext cx="6024562" cy="3429000"/>
          </a:xfrm>
        </p:spPr>
      </p:pic>
      <p:pic>
        <p:nvPicPr>
          <p:cNvPr id="9" name="Picture Placeholder 8" descr="A person standing in front of a shelf&#10;&#10;AI-generated content may be incorrect.">
            <a:extLst>
              <a:ext uri="{FF2B5EF4-FFF2-40B4-BE49-F238E27FC236}">
                <a16:creationId xmlns:a16="http://schemas.microsoft.com/office/drawing/2014/main" id="{C6260492-73D3-A869-7965-F8CD754161A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7491" r="1172" b="7491"/>
          <a:stretch/>
        </p:blipFill>
        <p:spPr>
          <a:xfrm>
            <a:off x="0" y="0"/>
            <a:ext cx="6024562" cy="3446463"/>
          </a:xfr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A33DCDF-C38B-C54F-2AE8-D2580621AAB4}"/>
              </a:ext>
            </a:extLst>
          </p:cNvPr>
          <p:cNvSpPr txBox="1">
            <a:spLocks/>
          </p:cNvSpPr>
          <p:nvPr/>
        </p:nvSpPr>
        <p:spPr>
          <a:xfrm>
            <a:off x="6167438" y="633306"/>
            <a:ext cx="3263641" cy="165269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600" b="1" i="0" kern="1200">
                <a:solidFill>
                  <a:schemeClr val="tx1"/>
                </a:solidFill>
                <a:latin typeface="Parramatta 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200" b="0" i="1">
                <a:latin typeface="Arial"/>
                <a:cs typeface="Arial"/>
              </a:rPr>
              <a:t>Artwork Name/Title</a:t>
            </a:r>
            <a:r>
              <a:rPr lang="en-AU" sz="1200" b="0">
                <a:effectLst/>
                <a:latin typeface="Arial"/>
                <a:cs typeface="Arial"/>
              </a:rPr>
              <a:t>, </a:t>
            </a:r>
            <a:r>
              <a:rPr lang="en-AU" sz="1200" b="0">
                <a:latin typeface="Arial"/>
                <a:cs typeface="Arial"/>
              </a:rPr>
              <a:t>Year Produced</a:t>
            </a:r>
            <a:r>
              <a:rPr lang="en-AU" sz="1200" b="0">
                <a:effectLst/>
                <a:latin typeface="Arial"/>
                <a:cs typeface="Arial"/>
              </a:rPr>
              <a:t>, </a:t>
            </a:r>
            <a:r>
              <a:rPr lang="en-AU" sz="1200" b="0">
                <a:latin typeface="Arial"/>
                <a:cs typeface="Arial"/>
              </a:rPr>
              <a:t>materials/dimensions</a:t>
            </a:r>
            <a:r>
              <a:rPr lang="en-AU" sz="1200" b="0">
                <a:effectLst/>
                <a:latin typeface="Arial"/>
                <a:cs typeface="Arial"/>
              </a:rPr>
              <a:t>. </a:t>
            </a:r>
            <a:r>
              <a:rPr lang="en-AU" sz="1200" b="0">
                <a:latin typeface="Arial"/>
                <a:cs typeface="Arial"/>
              </a:rPr>
              <a:t>Exhibition/Presentation/Publication details</a:t>
            </a:r>
          </a:p>
          <a:p>
            <a:endParaRPr lang="en-AU" sz="1200" b="0">
              <a:latin typeface="Arial"/>
              <a:cs typeface="Arial"/>
            </a:endParaRPr>
          </a:p>
          <a:p>
            <a:r>
              <a:rPr lang="en-AU" sz="1200" b="0">
                <a:latin typeface="Arial"/>
                <a:cs typeface="Arial"/>
              </a:rPr>
              <a:t>For audio/visual works, you may choose to include a still here from the work (if it is video), and the URL link to view the work. Remember to include a password if applicable.</a:t>
            </a:r>
          </a:p>
          <a:p>
            <a:endParaRPr lang="en-AU" sz="1200" b="0">
              <a:latin typeface="Arial"/>
              <a:cs typeface="Arial"/>
            </a:endParaRPr>
          </a:p>
          <a:p>
            <a:r>
              <a:rPr lang="en-AU" sz="1200" b="0">
                <a:latin typeface="Arial"/>
                <a:cs typeface="Arial"/>
              </a:rPr>
              <a:t>For written work, you may choose to include scans, screenshots, or excerpts of your writing here. </a:t>
            </a:r>
          </a:p>
          <a:p>
            <a:endParaRPr lang="en-AU" sz="1200" b="0">
              <a:effectLst/>
              <a:latin typeface="Parramatta" pitchFamily="2" charset="77"/>
            </a:endParaRP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1282BDD-C817-0494-A22A-E7EA7D5A6AC2}"/>
              </a:ext>
            </a:extLst>
          </p:cNvPr>
          <p:cNvSpPr txBox="1">
            <a:spLocks/>
          </p:cNvSpPr>
          <p:nvPr/>
        </p:nvSpPr>
        <p:spPr>
          <a:xfrm>
            <a:off x="3092520" y="3981913"/>
            <a:ext cx="2932043" cy="141142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600" b="1" i="0" kern="1200">
                <a:solidFill>
                  <a:schemeClr val="tx1"/>
                </a:solidFill>
                <a:latin typeface="Parramatta 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Artwork Name/Title</a:t>
            </a: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Year Produced, materials/dimensions. Exhibition/Presentation/Publication details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audio/visual works, you may choose to include a still here from the work (if it is video), and the URL link to view the work. Remember to include a password if applicable.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written work, you may choose to include scans, screenshots, or excerpts of your writing here.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rramatta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034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D60296-1DCE-2FBD-9427-64384D2C7B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419B9B-6190-2E92-A970-D4A060E16B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Placeholder 6" descr="A person standing in front of a shelf&#10;&#10;AI-generated content may be incorrect.">
            <a:extLst>
              <a:ext uri="{FF2B5EF4-FFF2-40B4-BE49-F238E27FC236}">
                <a16:creationId xmlns:a16="http://schemas.microsoft.com/office/drawing/2014/main" id="{839692D2-7361-081D-4B8D-2FF2AC4EA0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952" b="952"/>
          <a:stretch>
            <a:fillRect/>
          </a:stretch>
        </p:blipFill>
        <p:spPr/>
      </p:pic>
      <p:pic>
        <p:nvPicPr>
          <p:cNvPr id="9" name="Picture Placeholder 8" descr="A person standing in a room with many objects&#10;&#10;AI-generated content may be incorrect.">
            <a:extLst>
              <a:ext uri="{FF2B5EF4-FFF2-40B4-BE49-F238E27FC236}">
                <a16:creationId xmlns:a16="http://schemas.microsoft.com/office/drawing/2014/main" id="{FBA3590D-1D6F-7F33-BECA-70735861B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4" r="14"/>
          <a:stretch>
            <a:fillRect/>
          </a:stretch>
        </p:blipFill>
        <p:spPr/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E42A1FDD-0194-D08F-14C1-4A065DFD6F2A}"/>
              </a:ext>
            </a:extLst>
          </p:cNvPr>
          <p:cNvSpPr txBox="1">
            <a:spLocks/>
          </p:cNvSpPr>
          <p:nvPr/>
        </p:nvSpPr>
        <p:spPr>
          <a:xfrm>
            <a:off x="6330471" y="230714"/>
            <a:ext cx="2932043" cy="141142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600" b="1" i="0" kern="1200">
                <a:solidFill>
                  <a:schemeClr val="tx1"/>
                </a:solidFill>
                <a:latin typeface="Parramatta 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Artwork Name/Title</a:t>
            </a: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Year Produced, materials/dimensions. Exhibition/Presentation/Publication details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audio/visual works, you may choose to include a still here from the work (if it is video), and the URL link to view the work. Remember to include a password if applicable.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written work, you may choose to include scans, screenshots, or excerpts of your writing here.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rramatta" pitchFamily="2" charset="77"/>
              <a:ea typeface="+mn-ea"/>
              <a:cs typeface="+mn-cs"/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57CCA28-8196-E6F6-6D80-F8DF4A9DE394}"/>
              </a:ext>
            </a:extLst>
          </p:cNvPr>
          <p:cNvSpPr txBox="1">
            <a:spLocks/>
          </p:cNvSpPr>
          <p:nvPr/>
        </p:nvSpPr>
        <p:spPr>
          <a:xfrm>
            <a:off x="2915311" y="4228223"/>
            <a:ext cx="2932043" cy="141142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600" b="1" i="0" kern="1200">
                <a:solidFill>
                  <a:schemeClr val="tx1"/>
                </a:solidFill>
                <a:latin typeface="Parramatta 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Artwork Name/Title</a:t>
            </a: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Year Produced, materials/dimensions. Exhibition/Presentation/Publication details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audio/visual works, you may choose to include a still here from the work (if it is video), and the URL link to view the work. Remember to include a password if applicable.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written work, you may choose to include scans, screenshots, or excerpts of your writing here.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rramatta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493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93A257-152D-B904-A1FE-0586F28B83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CD698D-1272-F657-0432-08791F8B81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Placeholder 6" descr="A person standing in a room with many objects&#10;&#10;AI-generated content may be incorrect.">
            <a:extLst>
              <a:ext uri="{FF2B5EF4-FFF2-40B4-BE49-F238E27FC236}">
                <a16:creationId xmlns:a16="http://schemas.microsoft.com/office/drawing/2014/main" id="{16A524EA-268F-202B-4BC3-5CDD15DF319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834" b="7834"/>
          <a:stretch>
            <a:fillRect/>
          </a:stretch>
        </p:blipFill>
        <p:spPr/>
      </p:pic>
      <p:pic>
        <p:nvPicPr>
          <p:cNvPr id="9" name="Picture Placeholder 8" descr="A person standing in front of a window&#10;&#10;AI-generated content may be incorrect.">
            <a:extLst>
              <a:ext uri="{FF2B5EF4-FFF2-40B4-BE49-F238E27FC236}">
                <a16:creationId xmlns:a16="http://schemas.microsoft.com/office/drawing/2014/main" id="{C8003144-C075-569D-08FA-C3DEF85FBBD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7834" b="7834"/>
          <a:stretch>
            <a:fillRect/>
          </a:stretch>
        </p:blipFill>
        <p:spPr/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618E923-FA0F-B7A9-6D22-DEA13FE12A58}"/>
              </a:ext>
            </a:extLst>
          </p:cNvPr>
          <p:cNvSpPr txBox="1">
            <a:spLocks/>
          </p:cNvSpPr>
          <p:nvPr/>
        </p:nvSpPr>
        <p:spPr>
          <a:xfrm>
            <a:off x="6167438" y="3620940"/>
            <a:ext cx="2932043" cy="141142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600" b="1" i="0" kern="1200">
                <a:solidFill>
                  <a:schemeClr val="tx1"/>
                </a:solidFill>
                <a:latin typeface="Parramatta 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Artwork Name/Title</a:t>
            </a: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Year Produced, materials/dimensions. Exhibition/Presentation/Publication details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audio/visual works, you may choose to include a still here from the work (if it is video), and the URL link to view the work. Remember to include a password if applicable.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written work, you may choose to include scans, screenshots, or excerpts of your writing here.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rramatta" pitchFamily="2" charset="77"/>
              <a:ea typeface="+mn-ea"/>
              <a:cs typeface="+mn-cs"/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C9BB33C-6083-819F-0467-A3D898B0D4DC}"/>
              </a:ext>
            </a:extLst>
          </p:cNvPr>
          <p:cNvSpPr txBox="1">
            <a:spLocks/>
          </p:cNvSpPr>
          <p:nvPr/>
        </p:nvSpPr>
        <p:spPr>
          <a:xfrm>
            <a:off x="623888" y="3620939"/>
            <a:ext cx="2932043" cy="141142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600" b="1" i="0" kern="1200">
                <a:solidFill>
                  <a:schemeClr val="tx1"/>
                </a:solidFill>
                <a:latin typeface="Parramatta 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Artwork Name/Title</a:t>
            </a: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Year Produced, materials/dimensions. Exhibition/Presentation/Publication details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audio/visual works, you may choose to include a still here from the work (if it is video), and the URL link to view the work. Remember to include a password if applicable.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written work, you may choose to include scans, screenshots, or excerpts of your writing here.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rramatta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9228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E37FE1-2C88-05A3-F198-B47F3A57F3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92EF4B-452B-0DAC-39F7-CC58C4D3F7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Placeholder 5" descr="A person standing in a room with many objects&#10;&#10;AI-generated content may be incorrect.">
            <a:extLst>
              <a:ext uri="{FF2B5EF4-FFF2-40B4-BE49-F238E27FC236}">
                <a16:creationId xmlns:a16="http://schemas.microsoft.com/office/drawing/2014/main" id="{35446984-31F3-FC02-DFEC-92607169F5E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8639" b="18639"/>
          <a:stretch>
            <a:fillRect/>
          </a:stretch>
        </p:blipFill>
        <p:spPr/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EF5EF04-0B2E-CE97-8D97-AB2F8FE54172}"/>
              </a:ext>
            </a:extLst>
          </p:cNvPr>
          <p:cNvSpPr txBox="1">
            <a:spLocks/>
          </p:cNvSpPr>
          <p:nvPr/>
        </p:nvSpPr>
        <p:spPr>
          <a:xfrm>
            <a:off x="623888" y="5247886"/>
            <a:ext cx="11327107" cy="83999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600" b="1" i="0" kern="1200">
                <a:solidFill>
                  <a:schemeClr val="tx1"/>
                </a:solidFill>
                <a:latin typeface="Parramatta 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Artwork Name/Title</a:t>
            </a: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Year Produced, materials/dimensions. Exhibition/Presentation/Publication details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audio/visual works, you may choose to include a still here from the work (if it is video), and the URL link to view the work. Remember to include a password if applicable.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written work, you may choose to include scans, screenshots, or excerpts of your writing here.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rramatta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942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709ADC-4E83-977E-D051-DC33BDFFF1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F369C8-6338-58BF-76E6-F06F5BF318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Placeholder 6" descr="A person drawing on a glass wall&#10;&#10;AI-generated content may be incorrect.">
            <a:extLst>
              <a:ext uri="{FF2B5EF4-FFF2-40B4-BE49-F238E27FC236}">
                <a16:creationId xmlns:a16="http://schemas.microsoft.com/office/drawing/2014/main" id="{0EBB0B21-FF88-2A75-E4CD-9075A29B07C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3535" b="3535"/>
          <a:stretch>
            <a:fillRect/>
          </a:stretch>
        </p:blipFill>
        <p:spPr/>
      </p:pic>
      <p:pic>
        <p:nvPicPr>
          <p:cNvPr id="9" name="Picture Placeholder 8" descr="A person standing in front of a window&#10;&#10;AI-generated content may be incorrect.">
            <a:extLst>
              <a:ext uri="{FF2B5EF4-FFF2-40B4-BE49-F238E27FC236}">
                <a16:creationId xmlns:a16="http://schemas.microsoft.com/office/drawing/2014/main" id="{8711E420-1CEE-54BD-2C47-90E218014DB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6072" r="26072"/>
          <a:stretch>
            <a:fillRect/>
          </a:stretch>
        </p:blipFill>
        <p:spPr/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30EE2F40-07A1-EE8E-40D9-19D152D0D43D}"/>
              </a:ext>
            </a:extLst>
          </p:cNvPr>
          <p:cNvSpPr txBox="1">
            <a:spLocks/>
          </p:cNvSpPr>
          <p:nvPr/>
        </p:nvSpPr>
        <p:spPr>
          <a:xfrm>
            <a:off x="9849169" y="2550627"/>
            <a:ext cx="1718945" cy="19911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600" b="1" i="0" kern="1200">
                <a:solidFill>
                  <a:schemeClr val="tx1"/>
                </a:solidFill>
                <a:latin typeface="Parramatta 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Artwork Name/Title</a:t>
            </a: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Year Produced, materials/dimensions. Exhibition/Presentation/Publication details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audio/visual works, you may choose to include a still here from the work (if it is video), and the URL link to view the work. Remember to include a password if applicable.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written work, you may choose to include scans, screenshots, or excerpts of your writing here.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rramatta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153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874791B-F209-8C13-290A-D76C1CFB5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CFB29C-AAC6-F10D-86C6-0BD6CFFD6B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Placeholder 6" descr="A person drawing on a glass wall&#10;&#10;AI-generated content may be incorrect.">
            <a:extLst>
              <a:ext uri="{FF2B5EF4-FFF2-40B4-BE49-F238E27FC236}">
                <a16:creationId xmlns:a16="http://schemas.microsoft.com/office/drawing/2014/main" id="{A2D15914-0556-4362-8501-40A6CD8D5CD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8159" b="8159"/>
          <a:stretch>
            <a:fillRect/>
          </a:stretch>
        </p:blipFill>
        <p:spPr/>
      </p:pic>
      <p:pic>
        <p:nvPicPr>
          <p:cNvPr id="9" name="Picture Placeholder 8" descr="A person standing in a room with many objects&#10;&#10;AI-generated content may be incorrect.">
            <a:extLst>
              <a:ext uri="{FF2B5EF4-FFF2-40B4-BE49-F238E27FC236}">
                <a16:creationId xmlns:a16="http://schemas.microsoft.com/office/drawing/2014/main" id="{D8EEA5C1-CD5E-072A-87B1-D0023C07D28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3427" r="23427"/>
          <a:stretch>
            <a:fillRect/>
          </a:stretch>
        </p:blipFill>
        <p:spPr/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AAD44BC-896C-8221-1AC9-88327276EAF2}"/>
              </a:ext>
            </a:extLst>
          </p:cNvPr>
          <p:cNvSpPr txBox="1">
            <a:spLocks/>
          </p:cNvSpPr>
          <p:nvPr/>
        </p:nvSpPr>
        <p:spPr>
          <a:xfrm>
            <a:off x="9849168" y="2339163"/>
            <a:ext cx="1718945" cy="399075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600" b="1" i="0" kern="1200">
                <a:solidFill>
                  <a:schemeClr val="tx1"/>
                </a:solidFill>
                <a:latin typeface="Parramatta 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Artwork Name/Title</a:t>
            </a: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Year Produced, materials/dimensions. Exhibition/Presentation/Publication details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audio/visual works, you may choose to include a still here from the work (if it is video), and the URL link to view the work. Remember to include a password if applicable.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written work, you may choose to include scans, screenshots, or excerpts of your writing here.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rramatta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37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2BC6648-EBB7-68C1-503E-48E0B0631B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ARTIST NAME | VISUAL SUPPORT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83066F-EA5C-A972-3F33-FF62CDADAB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2AC189-28CA-0C42-8C3B-DA12D0E6DEC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Placeholder 6" descr="A person drawing on a glass wall&#10;&#10;AI-generated content may be incorrect.">
            <a:extLst>
              <a:ext uri="{FF2B5EF4-FFF2-40B4-BE49-F238E27FC236}">
                <a16:creationId xmlns:a16="http://schemas.microsoft.com/office/drawing/2014/main" id="{107C8333-C551-88DE-092F-7C8D8A5CB51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036" b="12036"/>
          <a:stretch>
            <a:fillRect/>
          </a:stretch>
        </p:blipFill>
        <p:spPr/>
      </p:pic>
      <p:pic>
        <p:nvPicPr>
          <p:cNvPr id="9" name="Picture Placeholder 8" descr="A person standing in a room with many objects&#10;&#10;AI-generated content may be incorrect.">
            <a:extLst>
              <a:ext uri="{FF2B5EF4-FFF2-40B4-BE49-F238E27FC236}">
                <a16:creationId xmlns:a16="http://schemas.microsoft.com/office/drawing/2014/main" id="{8C6BB14E-C15F-0134-C4F3-BD273E241B8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3623" r="3623"/>
          <a:stretch>
            <a:fillRect/>
          </a:stretch>
        </p:blipFill>
        <p:spPr/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FEE52D8-379B-B971-0265-BA5BA1E47976}"/>
              </a:ext>
            </a:extLst>
          </p:cNvPr>
          <p:cNvSpPr txBox="1">
            <a:spLocks/>
          </p:cNvSpPr>
          <p:nvPr/>
        </p:nvSpPr>
        <p:spPr>
          <a:xfrm>
            <a:off x="6167438" y="4452159"/>
            <a:ext cx="3522367" cy="94209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600" b="1" i="0" kern="1200">
                <a:solidFill>
                  <a:schemeClr val="tx1"/>
                </a:solidFill>
                <a:latin typeface="Parramatta 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Artwork Name/Title</a:t>
            </a: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Year Produced, materials/dimensions. Exhibition/Presentation/Publication details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audio/visual works, you may choose to include a still here from the work (if it is video), and the URL link to view the work. Remember to include a password if applicable.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written work, you may choose to include scans, screenshots, or excerpts of your writing here.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rramatta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461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ects xmlns="bfdcb250-ca16-4967-9744-4b48b0c4cd97" xsi:nil="true"/>
    <TaxCatchAll xmlns="625e8608-9352-4e97-b3e8-3c62a8338af1" xsi:nil="true"/>
    <lcf76f155ced4ddcb4097134ff3c332f xmlns="bfdcb250-ca16-4967-9744-4b48b0c4cd9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26DF1AE97DD84F9FBDF88820ECF720" ma:contentTypeVersion="14" ma:contentTypeDescription="Create a new document." ma:contentTypeScope="" ma:versionID="918286607c12dc9f2d67a4cf1f055f3b">
  <xsd:schema xmlns:xsd="http://www.w3.org/2001/XMLSchema" xmlns:xs="http://www.w3.org/2001/XMLSchema" xmlns:p="http://schemas.microsoft.com/office/2006/metadata/properties" xmlns:ns2="bfdcb250-ca16-4967-9744-4b48b0c4cd97" xmlns:ns3="625e8608-9352-4e97-b3e8-3c62a8338af1" targetNamespace="http://schemas.microsoft.com/office/2006/metadata/properties" ma:root="true" ma:fieldsID="39f9ff8a7e40977cae645cd44be828d8" ns2:_="" ns3:_="">
    <xsd:import namespace="bfdcb250-ca16-4967-9744-4b48b0c4cd97"/>
    <xsd:import namespace="625e8608-9352-4e97-b3e8-3c62a8338a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Selec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dcb250-ca16-4967-9744-4b48b0c4cd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e8c0321-ff4a-49ad-badf-1a0976b742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Selects" ma:index="21" nillable="true" ma:displayName="Selects" ma:format="Dropdown" ma:internalName="Selects">
      <xsd:simpleType>
        <xsd:union memberTypes="dms:Text">
          <xsd:simpleType>
            <xsd:restriction base="dms:Choice">
              <xsd:enumeration value="Choice 1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e8608-9352-4e97-b3e8-3c62a8338af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6a3c829-24f5-43c1-89d9-c69940c7b944}" ma:internalName="TaxCatchAll" ma:showField="CatchAllData" ma:web="625e8608-9352-4e97-b3e8-3c62a8338a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84BD6D-1B06-493B-976A-5FF09F791574}">
  <ds:schemaRefs>
    <ds:schemaRef ds:uri="625e8608-9352-4e97-b3e8-3c62a8338af1"/>
    <ds:schemaRef ds:uri="bfdcb250-ca16-4967-9744-4b48b0c4cd97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67C7192-A178-4E0E-8F37-EE521FAD2CA1}">
  <ds:schemaRefs>
    <ds:schemaRef ds:uri="625e8608-9352-4e97-b3e8-3c62a8338af1"/>
    <ds:schemaRef ds:uri="bfdcb250-ca16-4967-9744-4b48b0c4cd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835FD1C-B016-4935-A115-755408897B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SUPPORT MATERIAL FIRSTNAME LASTNAME</vt:lpstr>
      <vt:lpstr>SUPPORT MATERIAL FIRSTNAME LASTNAME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YOU. NAME. If you are using this template, remember to export it as a PDF.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Jason Jaram</dc:creator>
  <cp:revision>1</cp:revision>
  <dcterms:created xsi:type="dcterms:W3CDTF">2025-03-31T04:52:01Z</dcterms:created>
  <dcterms:modified xsi:type="dcterms:W3CDTF">2025-04-16T01:04:36Z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0x010100A726DF1AE97DD84F9FBDF88820ECF720</vt:lpwstr>
  </property>
  <property fmtid="{D5CDD505-2E9C-101B-9397-08002B2CF9AE}" pid="3" name="MediaServiceImageTags">
    <vt:lpwstr/>
  </property>
</Properties>
</file>